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FF103C-7FA8-4AEB-9EE7-33153E4D5693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5B97-66B3-42AF-AFCA-D402B28567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15B97-66B3-42AF-AFCA-D402B28567D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&#1069;&#1083;&#1100;&#1084;&#1080;&#1088;&#1072;\&#1056;&#1072;&#1073;&#1086;&#1095;&#1080;&#1081;%20&#1089;&#1090;&#1086;&#1083;\&#1043;&#1072;&#1088;&#1072;&#1077;&#1074;%20&#1060;&#1080;&#1083;&#1102;&#1089;%20-%20&#1041;&#1072;&#1090;&#1099;&#1088;%20&#1072;&#1088;%20&#1081;&#1099;&#1088;&#1099;_(Inkompmusic.ru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28596" y="642918"/>
            <a:ext cx="8229600" cy="857256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МИНИСТЕРСТВО КУЛЬТУРЫ </a:t>
            </a:r>
            <a:r>
              <a:rPr lang="ru-RU" sz="14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рб</a:t>
            </a:r>
            <a: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ГБУКИ Национальный литературный музей </a:t>
            </a:r>
            <a:r>
              <a:rPr lang="ru-RU" sz="1400" dirty="0" err="1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рб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251255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Музейный урок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«Писатели-фронтовики Великой Отечественной войны»,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посвященный 75-й годовщине Победы в ВОВ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Поэт-фронтовик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Назар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Наджми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 (1918 — 1999)</a:t>
            </a:r>
            <a:endParaRPr lang="ru-RU" sz="2400" dirty="0"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cap="all" dirty="0" err="1" smtClean="0">
                <a:solidFill>
                  <a:schemeClr val="tx2">
                    <a:lumMod val="75000"/>
                  </a:schemeClr>
                </a:solidFill>
              </a:rPr>
              <a:t>Иртә өлгөрөү</a:t>
            </a:r>
            <a:endParaRPr lang="ru-RU" sz="1800" cap="all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Егерме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өс ине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миңә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Бөйөк һуғыш башланғанда,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Беҙҙең аслы-туҡлы ғүмер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Ут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эсенә ташланғанда.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Уйламаныҡ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– эй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малайлыҡ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! –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Үлемһеҙлек хаҡында беҙ.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Бөйөк булғанбыҙҙыр, бәлки,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Шул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бөйөклөк һағында беҙ.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Иртә өлгөрөү беҙҙе лә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Артыҡ ситләп уҙмаған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бит –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Эй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замана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!..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Зояларға</a:t>
            </a:r>
            <a:endParaRPr lang="ru-RU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Егерме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75000"/>
                  </a:schemeClr>
                </a:solidFill>
              </a:rPr>
              <a:t>лә тулмаған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бит!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Содержимое 4" descr="photo_3c5fdc87f65d9d5bee1a5d099bec50c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115" y="1600200"/>
            <a:ext cx="362077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Биография</a:t>
            </a:r>
            <a:endParaRPr lang="ru-RU" sz="2400" dirty="0"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23500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solidFill>
                  <a:srgbClr val="FFFF00"/>
                </a:solidFill>
              </a:rPr>
              <a:t>Назар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Наджми</a:t>
            </a:r>
            <a:r>
              <a:rPr lang="ru-RU" sz="1800" dirty="0" smtClean="0">
                <a:solidFill>
                  <a:srgbClr val="FFFF00"/>
                </a:solidFill>
              </a:rPr>
              <a:t> родился 5 февраля 1918 года в деревне </a:t>
            </a:r>
            <a:r>
              <a:rPr lang="ru-RU" sz="1800" dirty="0" err="1" smtClean="0">
                <a:solidFill>
                  <a:srgbClr val="FFFF00"/>
                </a:solidFill>
              </a:rPr>
              <a:t>Миништы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Дюртюлинского</a:t>
            </a:r>
            <a:r>
              <a:rPr lang="ru-RU" sz="1800" dirty="0" smtClean="0">
                <a:solidFill>
                  <a:srgbClr val="FFFF00"/>
                </a:solidFill>
              </a:rPr>
              <a:t> района Башкирии в бедной крестьянской семье. Учился сначала в сельской семилетней школе, затем – три года на Уфимском металлургическом рабфаке. В 1938 году поступил в Башкирский государственный педагогический институт имени К. А. Тимирязева – на факультет языка и литературы, но с третьего курса ушел на фронт. Закончить же вуз ему удалось лишь после войны. Долгие годы работал в редакциях республиканских газет и журналов («Кызыл Башкортостан», «</a:t>
            </a:r>
            <a:r>
              <a:rPr lang="ru-RU" sz="1800" dirty="0" err="1" smtClean="0">
                <a:solidFill>
                  <a:srgbClr val="FFFF00"/>
                </a:solidFill>
              </a:rPr>
              <a:t>Эзэби</a:t>
            </a:r>
            <a:r>
              <a:rPr lang="ru-RU" sz="1800" dirty="0" smtClean="0">
                <a:solidFill>
                  <a:srgbClr val="FFFF00"/>
                </a:solidFill>
              </a:rPr>
              <a:t> Башкортостан», </a:t>
            </a:r>
            <a:r>
              <a:rPr lang="ru-RU" sz="1800" dirty="0" smtClean="0">
                <a:solidFill>
                  <a:srgbClr val="FFFF00"/>
                </a:solidFill>
              </a:rPr>
              <a:t>в </a:t>
            </a:r>
            <a:r>
              <a:rPr lang="ru-RU" sz="1800" dirty="0" smtClean="0">
                <a:solidFill>
                  <a:srgbClr val="FFFF00"/>
                </a:solidFill>
              </a:rPr>
              <a:t>1955-1956 годах был редактором «</a:t>
            </a:r>
            <a:r>
              <a:rPr lang="ru-RU" sz="1800" dirty="0" err="1" smtClean="0">
                <a:solidFill>
                  <a:srgbClr val="FFFF00"/>
                </a:solidFill>
              </a:rPr>
              <a:t>Хэнэк</a:t>
            </a:r>
            <a:r>
              <a:rPr lang="ru-RU" sz="1800" dirty="0" smtClean="0">
                <a:solidFill>
                  <a:srgbClr val="FFFF00"/>
                </a:solidFill>
              </a:rPr>
              <a:t>»). В 1955 году работал директором Башкирского академического театра драмы, ответственным секретарем, затем – с 1962 по 1968 год председателем правления Союза писателей Республики Башкортостан. Поэт вел также большую общественную работу: избирался депутатом Верховного Совета БАССР, членом правления Союза писателей БАССР и РСФСР, делегатом многих съездов писателей Российской Федерации и СССР. </a:t>
            </a:r>
            <a:endParaRPr lang="ru-RU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29600" cy="11430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Творчество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Назара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Наджми</a:t>
            </a:r>
            <a:endParaRPr lang="ru-RU" sz="2400" dirty="0"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509493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Имя </a:t>
            </a:r>
            <a:r>
              <a:rPr lang="ru-RU" sz="1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Назара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Наджми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стало появляться на страницах периодической печати еще с довоенных времен, с 1937 года. Окончательно же утвердился он как поэт после войны. Первая книга его стихов под названием «</a:t>
            </a:r>
            <a:r>
              <a:rPr lang="ru-RU" sz="1800" dirty="0" smtClean="0">
                <a:solidFill>
                  <a:srgbClr val="FFFF00"/>
                </a:solidFill>
              </a:rPr>
              <a:t>Капельки</a:t>
            </a:r>
            <a:r>
              <a:rPr lang="ru-RU" sz="1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вышла в 1950 году.</a:t>
            </a:r>
          </a:p>
          <a:p>
            <a:r>
              <a:rPr lang="ru-RU" sz="1800" dirty="0" err="1" smtClean="0">
                <a:solidFill>
                  <a:srgbClr val="FFFF00"/>
                </a:solidFill>
              </a:rPr>
              <a:t>Назар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Наджми</a:t>
            </a:r>
            <a:r>
              <a:rPr lang="ru-RU" sz="1800" dirty="0" smtClean="0">
                <a:solidFill>
                  <a:srgbClr val="FFFF00"/>
                </a:solidFill>
              </a:rPr>
              <a:t> написал шестнадцать поэм. Другого такого примера едва ли можно найти не только в башкирской, но и в других, даже более солидных литературах. Одни из этих поэм («Березы», «Мальчик, открывающий ворота», «Баллада о песне», «У колыбели», «Одиннадцать песен о друге», «Поэт и шах», «Рубашка», «Урал») уже переведены на русский язык и стали почти хрестоматийными. </a:t>
            </a:r>
          </a:p>
          <a:p>
            <a:r>
              <a:rPr lang="ru-RU" sz="1800" dirty="0" err="1" smtClean="0">
                <a:solidFill>
                  <a:srgbClr val="FFFF00"/>
                </a:solidFill>
              </a:rPr>
              <a:t>Н.Наджми</a:t>
            </a:r>
            <a:r>
              <a:rPr lang="ru-RU" sz="1800" dirty="0" smtClean="0">
                <a:solidFill>
                  <a:srgbClr val="FFFF00"/>
                </a:solidFill>
              </a:rPr>
              <a:t> – признанный башкирский драматург, внесший заметный вклад в развитие национальной драматургии ("Весенняя песня”, "Прощай, </a:t>
            </a:r>
            <a:r>
              <a:rPr lang="ru-RU" sz="1800" dirty="0" err="1" smtClean="0">
                <a:solidFill>
                  <a:srgbClr val="FFFF00"/>
                </a:solidFill>
              </a:rPr>
              <a:t>Хайруш</a:t>
            </a:r>
            <a:r>
              <a:rPr lang="ru-RU" sz="1800" dirty="0" smtClean="0">
                <a:solidFill>
                  <a:srgbClr val="FFFF00"/>
                </a:solidFill>
              </a:rPr>
              <a:t>”, "Незваный гость”, "У </a:t>
            </a:r>
            <a:r>
              <a:rPr lang="ru-RU" sz="1800" dirty="0" err="1" smtClean="0">
                <a:solidFill>
                  <a:srgbClr val="FFFF00"/>
                </a:solidFill>
              </a:rPr>
              <a:t>соседей-гость</a:t>
            </a:r>
            <a:r>
              <a:rPr lang="ru-RU" sz="1800" dirty="0" smtClean="0">
                <a:solidFill>
                  <a:srgbClr val="FFFF00"/>
                </a:solidFill>
              </a:rPr>
              <a:t>”, "Друг-гармонист”, "Дуга с колокольчиками”)</a:t>
            </a:r>
          </a:p>
          <a:p>
            <a:r>
              <a:rPr lang="ru-RU" sz="1800" dirty="0" smtClean="0">
                <a:solidFill>
                  <a:srgbClr val="FFFF00"/>
                </a:solidFill>
              </a:rPr>
              <a:t>На многие стихи </a:t>
            </a:r>
            <a:r>
              <a:rPr lang="ru-RU" sz="1800" dirty="0" err="1" smtClean="0">
                <a:solidFill>
                  <a:srgbClr val="FFFF00"/>
                </a:solidFill>
              </a:rPr>
              <a:t>Назара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Наджми</a:t>
            </a:r>
            <a:r>
              <a:rPr lang="ru-RU" sz="1800" dirty="0" smtClean="0">
                <a:solidFill>
                  <a:srgbClr val="FFFF00"/>
                </a:solidFill>
              </a:rPr>
              <a:t> были написаны песни известными башкирскими композиторами — </a:t>
            </a:r>
            <a:r>
              <a:rPr lang="ru-RU" sz="1800" dirty="0" err="1" smtClean="0">
                <a:solidFill>
                  <a:srgbClr val="FFFF00"/>
                </a:solidFill>
              </a:rPr>
              <a:t>Загиром</a:t>
            </a:r>
            <a:r>
              <a:rPr lang="ru-RU" sz="1800" dirty="0" smtClean="0">
                <a:solidFill>
                  <a:srgbClr val="FFFF00"/>
                </a:solidFill>
              </a:rPr>
              <a:t> Исмагиловым, Римом Хасановым, </a:t>
            </a:r>
            <a:r>
              <a:rPr lang="ru-RU" sz="1800" dirty="0" err="1" smtClean="0">
                <a:solidFill>
                  <a:srgbClr val="FFFF00"/>
                </a:solidFill>
              </a:rPr>
              <a:t>Нариманом</a:t>
            </a:r>
            <a:r>
              <a:rPr lang="ru-RU" sz="1800" dirty="0" smtClean="0">
                <a:solidFill>
                  <a:srgbClr val="FFFF00"/>
                </a:solidFill>
              </a:rPr>
              <a:t> </a:t>
            </a:r>
            <a:r>
              <a:rPr lang="ru-RU" sz="1800" dirty="0" err="1" smtClean="0">
                <a:solidFill>
                  <a:srgbClr val="FFFF00"/>
                </a:solidFill>
              </a:rPr>
              <a:t>Сабитовым</a:t>
            </a:r>
            <a:r>
              <a:rPr lang="ru-RU" sz="1800" dirty="0" smtClean="0">
                <a:solidFill>
                  <a:srgbClr val="FFFF00"/>
                </a:solidFill>
              </a:rPr>
              <a:t> и другими.</a:t>
            </a:r>
            <a:endParaRPr lang="ru-RU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Участник Великой Отечественной войны</a:t>
            </a:r>
            <a:endParaRPr lang="ru-RU" sz="2400" dirty="0"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214282" y="1600200"/>
            <a:ext cx="4500594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Во время </a:t>
            </a:r>
            <a:r>
              <a:rPr lang="ru-RU" sz="1800" dirty="0" smtClean="0">
                <a:solidFill>
                  <a:srgbClr val="FFFF00"/>
                </a:solidFill>
              </a:rPr>
              <a:t>Великой Отечественной </a:t>
            </a:r>
            <a:r>
              <a:rPr lang="ru-RU" sz="1800" dirty="0" smtClean="0">
                <a:solidFill>
                  <a:srgbClr val="FFFF00"/>
                </a:solidFill>
              </a:rPr>
              <a:t>войны </a:t>
            </a:r>
            <a:r>
              <a:rPr lang="ru-RU" sz="1800" dirty="0" smtClean="0">
                <a:solidFill>
                  <a:srgbClr val="FFFF00"/>
                </a:solidFill>
              </a:rPr>
              <a:t>служил в рядах советской контрразведки.</a:t>
            </a:r>
          </a:p>
          <a:p>
            <a:pPr algn="just">
              <a:buNone/>
            </a:pPr>
            <a:endParaRPr lang="ru-RU" sz="1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Находясь на фронтах Великой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Отечественной войны, </a:t>
            </a:r>
            <a:r>
              <a:rPr lang="ru-RU" sz="1800" dirty="0" err="1" smtClean="0">
                <a:solidFill>
                  <a:srgbClr val="FFFF00"/>
                </a:solidFill>
              </a:rPr>
              <a:t>Наджми</a:t>
            </a:r>
            <a:endParaRPr lang="ru-RU" sz="1800" dirty="0" smtClean="0">
              <a:solidFill>
                <a:srgbClr val="FFFF00"/>
              </a:solidFill>
            </a:endParaRPr>
          </a:p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написал цикл патриотических стихов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«В окопах», которые опубликованы в</a:t>
            </a:r>
          </a:p>
          <a:p>
            <a:pPr algn="just">
              <a:buNone/>
            </a:pPr>
            <a:r>
              <a:rPr lang="ru-RU" sz="1800" dirty="0" smtClean="0">
                <a:solidFill>
                  <a:srgbClr val="FFFF00"/>
                </a:solidFill>
              </a:rPr>
              <a:t>литературных альманахах. </a:t>
            </a:r>
            <a:endParaRPr lang="ru-RU" sz="1800" dirty="0">
              <a:solidFill>
                <a:srgbClr val="FFFF00"/>
              </a:solidFill>
            </a:endParaRPr>
          </a:p>
        </p:txBody>
      </p:sp>
      <p:pic>
        <p:nvPicPr>
          <p:cNvPr id="5" name="Содержимое 4" descr="bDRFZv-cCxQ.jpg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500174"/>
            <a:ext cx="357190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Награды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Назара</a:t>
            </a:r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  <a:effectLst/>
                <a:latin typeface="+mn-lt"/>
              </a:rPr>
              <a:t>Наджми</a:t>
            </a:r>
            <a:endParaRPr lang="ru-RU" sz="2400" dirty="0">
              <a:solidFill>
                <a:srgbClr val="FFFF00"/>
              </a:solidFill>
              <a:effectLst/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sz="1800" dirty="0" smtClean="0">
                <a:solidFill>
                  <a:srgbClr val="FFFF00"/>
                </a:solidFill>
              </a:rPr>
              <a:t>Орден Отечественной войны II степени. Поэт был по ошибке награжден этим орденом дважды, в </a:t>
            </a:r>
            <a:r>
              <a:rPr lang="ru-RU" sz="1800" dirty="0" smtClean="0">
                <a:solidFill>
                  <a:srgbClr val="FFFF00"/>
                </a:solidFill>
              </a:rPr>
              <a:t>1945 </a:t>
            </a:r>
            <a:r>
              <a:rPr lang="ru-RU" sz="1800" dirty="0" smtClean="0">
                <a:solidFill>
                  <a:srgbClr val="FFFF00"/>
                </a:solidFill>
              </a:rPr>
              <a:t>году</a:t>
            </a:r>
            <a:r>
              <a:rPr lang="ru-RU" sz="1800" dirty="0" smtClean="0">
                <a:solidFill>
                  <a:srgbClr val="FFFF00"/>
                </a:solidFill>
              </a:rPr>
              <a:t>, сразу после войны, и в честь сорокалетия </a:t>
            </a:r>
            <a:r>
              <a:rPr lang="ru-RU" sz="1800" dirty="0" smtClean="0">
                <a:solidFill>
                  <a:srgbClr val="FFFF00"/>
                </a:solidFill>
              </a:rPr>
              <a:t>Победы </a:t>
            </a:r>
            <a:r>
              <a:rPr lang="ru-RU" sz="1800" dirty="0" smtClean="0">
                <a:solidFill>
                  <a:srgbClr val="FFFF00"/>
                </a:solidFill>
              </a:rPr>
              <a:t>в </a:t>
            </a:r>
            <a:r>
              <a:rPr lang="ru-RU" sz="1800" dirty="0" smtClean="0">
                <a:solidFill>
                  <a:srgbClr val="FFFF00"/>
                </a:solidFill>
              </a:rPr>
              <a:t>1985 году</a:t>
            </a:r>
            <a:r>
              <a:rPr lang="ru-RU" sz="1800" dirty="0" smtClean="0">
                <a:solidFill>
                  <a:srgbClr val="FFFF00"/>
                </a:solidFill>
              </a:rPr>
              <a:t>.</a:t>
            </a:r>
          </a:p>
          <a:p>
            <a:pPr fontAlgn="base"/>
            <a:r>
              <a:rPr lang="ru-RU" sz="1800" dirty="0" smtClean="0">
                <a:solidFill>
                  <a:srgbClr val="FFFF00"/>
                </a:solidFill>
              </a:rPr>
              <a:t>Орден Красной звезды получен в феврале 1945 года за доблесть и героизм.</a:t>
            </a:r>
          </a:p>
          <a:p>
            <a:endParaRPr lang="ru-RU" dirty="0"/>
          </a:p>
        </p:txBody>
      </p:sp>
      <p:pic>
        <p:nvPicPr>
          <p:cNvPr id="5" name="Содержимое 4" descr="maxres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84045" y="1600200"/>
            <a:ext cx="316691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FF00"/>
                </a:solidFill>
                <a:effectLst/>
                <a:latin typeface="+mn-lt"/>
              </a:rPr>
              <a:t>Военные песни споём вместе</a:t>
            </a:r>
            <a:endParaRPr lang="ru-RU" sz="2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600200"/>
            <a:ext cx="7686700" cy="4709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i="1" cap="all" dirty="0" err="1" smtClean="0">
                <a:solidFill>
                  <a:srgbClr val="FFFF00"/>
                </a:solidFill>
              </a:rPr>
              <a:t>Батырҙар йыры</a:t>
            </a:r>
            <a:endParaRPr lang="ru-RU" sz="1800" b="1" i="1" cap="all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Эйәрле ат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беҙ менгәндәр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Һау булығыҙ, йән һөйгәндәр,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smtClean="0">
                <a:solidFill>
                  <a:srgbClr val="FFFF00"/>
                </a:solidFill>
              </a:rPr>
              <a:t>Ил </a:t>
            </a:r>
            <a:r>
              <a:rPr lang="ru-RU" sz="1800" i="1" dirty="0" err="1" smtClean="0">
                <a:solidFill>
                  <a:srgbClr val="FFFF00"/>
                </a:solidFill>
              </a:rPr>
              <a:t>саҡыра изге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яуға</a:t>
            </a:r>
            <a:r>
              <a:rPr lang="ru-RU" sz="1800" i="1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Ҡылыс </a:t>
            </a:r>
            <a:r>
              <a:rPr lang="ru-RU" sz="1800" i="1" dirty="0" smtClean="0">
                <a:solidFill>
                  <a:srgbClr val="FFFF00"/>
                </a:solidFill>
              </a:rPr>
              <a:t>– </a:t>
            </a:r>
            <a:r>
              <a:rPr lang="ru-RU" sz="1800" i="1" dirty="0" err="1" smtClean="0">
                <a:solidFill>
                  <a:srgbClr val="FFFF00"/>
                </a:solidFill>
              </a:rPr>
              <a:t>билдәрҙә.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Эйәрле ат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беҙ менгәндәр,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Һау булығыҙ, йән һөйгәндәр,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smtClean="0">
                <a:solidFill>
                  <a:srgbClr val="FFFF00"/>
                </a:solidFill>
              </a:rPr>
              <a:t>Ил </a:t>
            </a:r>
            <a:r>
              <a:rPr lang="ru-RU" sz="1800" i="1" dirty="0" err="1" smtClean="0">
                <a:solidFill>
                  <a:srgbClr val="FFFF00"/>
                </a:solidFill>
              </a:rPr>
              <a:t>саҡыра изге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яуға</a:t>
            </a:r>
            <a:r>
              <a:rPr lang="ru-RU" sz="1800" i="1" dirty="0" smtClean="0">
                <a:solidFill>
                  <a:srgbClr val="FFFF00"/>
                </a:solidFill>
              </a:rPr>
              <a:t>,</a:t>
            </a: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Ҡылыс </a:t>
            </a:r>
            <a:r>
              <a:rPr lang="ru-RU" sz="1800" i="1" dirty="0" smtClean="0">
                <a:solidFill>
                  <a:srgbClr val="FFFF00"/>
                </a:solidFill>
              </a:rPr>
              <a:t>– </a:t>
            </a:r>
            <a:r>
              <a:rPr lang="ru-RU" sz="1800" i="1" dirty="0" err="1" smtClean="0">
                <a:solidFill>
                  <a:srgbClr val="FFFF00"/>
                </a:solidFill>
              </a:rPr>
              <a:t>билдәрҙә.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Бәйге түгел яу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ҡырҙары,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Мөмкин булмаҫ ҡайтыуҙары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бөтәбеҙгә,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i="1" dirty="0" err="1" smtClean="0">
                <a:solidFill>
                  <a:srgbClr val="FFFF00"/>
                </a:solidFill>
              </a:rPr>
              <a:t>Бәлки, кире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тыуған илдәргә…</a:t>
            </a:r>
            <a:endParaRPr lang="ru-RU" sz="1800" i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sz="1800" b="1" i="1" dirty="0" smtClean="0">
                <a:solidFill>
                  <a:srgbClr val="FFFF00"/>
                </a:solidFill>
              </a:rPr>
              <a:t>                               </a:t>
            </a:r>
            <a:r>
              <a:rPr lang="ru-RU" sz="1800" i="1" dirty="0" err="1" smtClean="0">
                <a:solidFill>
                  <a:srgbClr val="FFFF00"/>
                </a:solidFill>
              </a:rPr>
              <a:t>Назар</a:t>
            </a:r>
            <a:r>
              <a:rPr lang="ru-RU" sz="1800" i="1" dirty="0" smtClean="0">
                <a:solidFill>
                  <a:srgbClr val="FFFF00"/>
                </a:solidFill>
              </a:rPr>
              <a:t> </a:t>
            </a:r>
            <a:r>
              <a:rPr lang="ru-RU" sz="1800" i="1" dirty="0" err="1" smtClean="0">
                <a:solidFill>
                  <a:srgbClr val="FFFF00"/>
                </a:solidFill>
              </a:rPr>
              <a:t>Наджми</a:t>
            </a:r>
            <a:endParaRPr lang="ru-RU" sz="1800" i="1" dirty="0" smtClean="0">
              <a:solidFill>
                <a:srgbClr val="FFFF00"/>
              </a:solidFill>
            </a:endParaRPr>
          </a:p>
        </p:txBody>
      </p:sp>
      <p:pic>
        <p:nvPicPr>
          <p:cNvPr id="8" name="Гараев Филюс - Батыр ар йыры_(Inkompmusic.ru).mp3">
            <a:hlinkClick r:id="" action="ppaction://media"/>
          </p:cNvPr>
          <p:cNvPicPr>
            <a:picLocks noGrp="1" noRot="1" noChangeAspect="1"/>
          </p:cNvPicPr>
          <p:nvPr>
            <p:ph sz="half" idx="4294967295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715140" y="78579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737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646</TotalTime>
  <Words>519</Words>
  <Application>Microsoft Office PowerPoint</Application>
  <PresentationFormat>Экран (4:3)</PresentationFormat>
  <Paragraphs>52</Paragraphs>
  <Slides>7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МИНИСТЕРСТВО КУЛЬТУРЫ рб  ГБУКИ Национальный литературный музей рб</vt:lpstr>
      <vt:lpstr>Поэт-фронтовик Назар Наджми (1918 — 1999)</vt:lpstr>
      <vt:lpstr>Биография</vt:lpstr>
      <vt:lpstr>Творчество Назара Наджми</vt:lpstr>
      <vt:lpstr>Участник Великой Отечественной войны</vt:lpstr>
      <vt:lpstr>Награды Назара Наджми</vt:lpstr>
      <vt:lpstr>Военные песни споём вместе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КУЛЬТУРЫ рб  ГБУКИ Национальный литературный музей рб</dc:title>
  <cp:lastModifiedBy>user</cp:lastModifiedBy>
  <cp:revision>50</cp:revision>
  <dcterms:modified xsi:type="dcterms:W3CDTF">2020-04-08T15:13:01Z</dcterms:modified>
</cp:coreProperties>
</file>