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214422"/>
            <a:ext cx="8229600" cy="714380"/>
          </a:xfrm>
        </p:spPr>
        <p:txBody>
          <a:bodyPr>
            <a:noAutofit/>
          </a:bodyPr>
          <a:lstStyle/>
          <a:p>
            <a:r>
              <a:rPr lang="ru-RU" sz="1400" b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МИНИСТЕРСТВО КУЛЬТУРЫ </a:t>
            </a:r>
            <a:r>
              <a:rPr lang="ru-RU" sz="1400" b="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рб</a:t>
            </a:r>
            <a:r>
              <a:rPr lang="ru-RU" sz="1400" b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ГБУКИ Национальный литературный музей </a:t>
            </a:r>
            <a:r>
              <a:rPr lang="ru-RU" sz="1400" b="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рб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229824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Музейный урок 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«Писатели-фронтовики Великой Отечественной войны», 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посвященный 75-й годовщине Победы в ВОВ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Писатель – фронтовик Ибрагим Абдуллин (1920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 —2005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)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Сколько испытаний и страданий </a:t>
            </a:r>
          </a:p>
          <a:p>
            <a:pPr>
              <a:buNone/>
            </a:pPr>
            <a:r>
              <a:rPr lang="ru-RU" sz="1800" dirty="0" smtClean="0"/>
              <a:t>выпало в суровом, трагическом 1942 </a:t>
            </a:r>
          </a:p>
          <a:p>
            <a:pPr>
              <a:buNone/>
            </a:pPr>
            <a:r>
              <a:rPr lang="ru-RU" sz="1800" dirty="0" smtClean="0"/>
              <a:t>году! Чего стоит один только </a:t>
            </a:r>
          </a:p>
          <a:p>
            <a:pPr>
              <a:buNone/>
            </a:pPr>
            <a:r>
              <a:rPr lang="ru-RU" sz="1800" dirty="0" smtClean="0"/>
              <a:t>Сталинград! Однако радость первого </a:t>
            </a:r>
          </a:p>
          <a:p>
            <a:pPr>
              <a:buNone/>
            </a:pPr>
            <a:r>
              <a:rPr lang="ru-RU" sz="1800" dirty="0" smtClean="0"/>
              <a:t>победного дня никогда не звучала во </a:t>
            </a:r>
          </a:p>
          <a:p>
            <a:pPr>
              <a:buNone/>
            </a:pPr>
            <a:r>
              <a:rPr lang="ru-RU" sz="1800" dirty="0" smtClean="0"/>
              <a:t>мне соловьиным пением… А </a:t>
            </a:r>
          </a:p>
          <a:p>
            <a:pPr>
              <a:buNone/>
            </a:pPr>
            <a:r>
              <a:rPr lang="ru-RU" sz="1800" dirty="0" smtClean="0"/>
              <a:t>оказывается, самое великое счастье – </a:t>
            </a:r>
          </a:p>
          <a:p>
            <a:pPr>
              <a:buNone/>
            </a:pPr>
            <a:r>
              <a:rPr lang="ru-RU" sz="1800" dirty="0" smtClean="0"/>
              <a:t>счастье победы, самая прекрасная </a:t>
            </a:r>
          </a:p>
          <a:p>
            <a:pPr>
              <a:buNone/>
            </a:pPr>
            <a:r>
              <a:rPr lang="ru-RU" sz="1800" dirty="0" smtClean="0"/>
              <a:t>музыка – музыка победы.</a:t>
            </a:r>
          </a:p>
          <a:p>
            <a:pPr>
              <a:buNone/>
            </a:pPr>
            <a:r>
              <a:rPr lang="ru-RU" sz="1800" dirty="0" smtClean="0"/>
              <a:t>                              Ибрагим Абдуллин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5142848" y="1600200"/>
            <a:ext cx="304930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/>
                <a:latin typeface="+mn-lt"/>
              </a:rPr>
              <a:t>Биография</a:t>
            </a:r>
            <a:endParaRPr lang="ru-RU" sz="2400" dirty="0"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800" dirty="0" smtClean="0"/>
              <a:t>Ибрагим Абдуллин родился 20 сентября 1920 года в селе Зириклы </a:t>
            </a:r>
            <a:r>
              <a:rPr lang="ru-RU" sz="1800" dirty="0" err="1" smtClean="0"/>
              <a:t>Белебеевского</a:t>
            </a:r>
            <a:r>
              <a:rPr lang="ru-RU" sz="1800" dirty="0" smtClean="0"/>
              <a:t> уезда Уфимской губернии, ныне </a:t>
            </a:r>
            <a:r>
              <a:rPr lang="ru-RU" sz="1800" dirty="0" err="1" smtClean="0"/>
              <a:t>Шаранского</a:t>
            </a:r>
            <a:r>
              <a:rPr lang="ru-RU" sz="1800" dirty="0" smtClean="0"/>
              <a:t> муниципального района Республики Башкортостан.</a:t>
            </a:r>
          </a:p>
          <a:p>
            <a:pPr fontAlgn="base"/>
            <a:r>
              <a:rPr lang="ru-RU" sz="1800" dirty="0" smtClean="0"/>
              <a:t>После семилетней школы закончил Уфимский геологоразведочный техникум. В 1939 году был призван в ряды Красной Армии. </a:t>
            </a:r>
          </a:p>
          <a:p>
            <a:pPr fontAlgn="base"/>
            <a:r>
              <a:rPr lang="ru-RU" sz="1800" dirty="0" smtClean="0"/>
              <a:t>Служил в пограничных войсках, начало Великой Отечественной войны встретил в Иране.</a:t>
            </a:r>
          </a:p>
          <a:p>
            <a:pPr fontAlgn="base"/>
            <a:r>
              <a:rPr lang="ru-RU" sz="1800" dirty="0" smtClean="0"/>
              <a:t>После демобилизации в 1945 году работал собственным корреспондентом республиканской газеты «Кызыл Башкортостан» (ныне «Башкортостан»). В 1957 году окончил Литературный институт имени М. Горького в Москве. С 1949 года являлся членом Союза писателей.</a:t>
            </a:r>
          </a:p>
          <a:p>
            <a:pPr fontAlgn="base"/>
            <a:endParaRPr lang="ru-RU" sz="1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/>
                <a:latin typeface="+mn-lt"/>
              </a:rPr>
              <a:t>Творчество Ибрагима Абдуллина</a:t>
            </a:r>
            <a:endParaRPr lang="ru-RU" sz="2400" dirty="0"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Сочинять пьесы начал в возрасте 10—11 лет. В 14 лет написал пьесу «Беспризорники», которую ставили как в родном селе, так и в соседних. </a:t>
            </a:r>
          </a:p>
          <a:p>
            <a:r>
              <a:rPr lang="ru-RU" sz="1800" dirty="0" smtClean="0"/>
              <a:t>Начал печататься в 1938 году, дебютировав пьесой «Алый платок».</a:t>
            </a:r>
          </a:p>
          <a:p>
            <a:r>
              <a:rPr lang="ru-RU" sz="1800" dirty="0" smtClean="0"/>
              <a:t> Первая книга рассказов «Он был с Урала» вышла в 1946 году. </a:t>
            </a:r>
          </a:p>
          <a:p>
            <a:pPr fontAlgn="base"/>
            <a:r>
              <a:rPr lang="ru-RU" sz="1800" dirty="0" smtClean="0"/>
              <a:t>Он стал автором романов «Прощай, Рим!», «Вдовы не плачут», «Иду по Млечному пути», «Полынь трава целебная» и других, посвященных героическим событиям Великой Отечественной войны.</a:t>
            </a:r>
          </a:p>
          <a:p>
            <a:pPr fontAlgn="base"/>
            <a:r>
              <a:rPr lang="ru-RU" sz="1800" dirty="0" smtClean="0"/>
              <a:t>За роман «Солнце не заходит» в 1996 году Ибрагим Абдуллин был удостоен Государственной премии Республики Башкортостан им. С. </a:t>
            </a:r>
            <a:r>
              <a:rPr lang="ru-RU" sz="1800" dirty="0" err="1" smtClean="0"/>
              <a:t>Юлаева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Ибрагим Абдуллин завершил повесть-легенду «Тигровые сердца» о нашем земляке старшем сержанте Гази </a:t>
            </a:r>
            <a:r>
              <a:rPr lang="ru-RU" sz="1800" dirty="0" err="1" smtClean="0"/>
              <a:t>Загитове</a:t>
            </a:r>
            <a:r>
              <a:rPr lang="ru-RU" sz="1800" dirty="0" smtClean="0"/>
              <a:t>, который первым водрузил знамя Победы над рейхстагом в мае 1945 года.</a:t>
            </a:r>
          </a:p>
          <a:p>
            <a:r>
              <a:rPr lang="ru-RU" sz="1800" dirty="0" smtClean="0"/>
              <a:t>В театрах Башкортостана и Татарстана ставятся пьесы драматурга «Обещанное не забывается», «Свояки», «</a:t>
            </a:r>
            <a:r>
              <a:rPr lang="ru-RU" sz="1800" dirty="0" err="1" smtClean="0"/>
              <a:t>Гульмарфуга</a:t>
            </a:r>
            <a:r>
              <a:rPr lang="ru-RU" sz="1800" dirty="0" smtClean="0"/>
              <a:t>», «Эх, уфимские девчата!», «Лунные вечера </a:t>
            </a:r>
            <a:r>
              <a:rPr lang="ru-RU" sz="1800" dirty="0" err="1" smtClean="0"/>
              <a:t>Айхылу</a:t>
            </a:r>
            <a:r>
              <a:rPr lang="ru-RU" sz="1800" dirty="0" smtClean="0"/>
              <a:t>», «Озорная молодость». 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/>
                <a:latin typeface="+mn-lt"/>
              </a:rPr>
              <a:t>Ибрагим Абдуллин – автор пяти романов  </a:t>
            </a:r>
            <a:endParaRPr lang="ru-RU" sz="2400" dirty="0">
              <a:effectLst/>
              <a:latin typeface="+mn-lt"/>
            </a:endParaRPr>
          </a:p>
        </p:txBody>
      </p:sp>
      <p:pic>
        <p:nvPicPr>
          <p:cNvPr id="25" name="Содержимое 24" descr="10057510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38108" y="1600200"/>
            <a:ext cx="2676784" cy="4525963"/>
          </a:xfrm>
        </p:spPr>
      </p:pic>
      <p:pic>
        <p:nvPicPr>
          <p:cNvPr id="27" name="Содержимое 26" descr="10106563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03027" y="1600200"/>
            <a:ext cx="292894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/>
                <a:latin typeface="+mn-lt"/>
              </a:rPr>
              <a:t>Известные пьесы драматурга</a:t>
            </a:r>
            <a:endParaRPr lang="ru-RU" sz="2400" dirty="0">
              <a:effectLst/>
              <a:latin typeface="+mn-lt"/>
            </a:endParaRPr>
          </a:p>
        </p:txBody>
      </p:sp>
      <p:pic>
        <p:nvPicPr>
          <p:cNvPr id="10" name="Содержимое 9" descr="ufimski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6878" y="1600200"/>
            <a:ext cx="3199243" cy="4525963"/>
          </a:xfrm>
        </p:spPr>
      </p:pic>
      <p:pic>
        <p:nvPicPr>
          <p:cNvPr id="16" name="Содержимое 15" descr="WN8fs7jscC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56437" y="1600200"/>
            <a:ext cx="3222126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Участник Великой Отечественной войны</a:t>
            </a:r>
            <a:endParaRPr lang="ru-RU" sz="24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1941—1942 годах воевал на Кавказском и Юго-Западном фронтах. На Сталинградском фронте, будучи командиром роты, был тяжело ранен. </a:t>
            </a:r>
          </a:p>
          <a:p>
            <a:r>
              <a:rPr lang="ru-RU" sz="1800" dirty="0" smtClean="0"/>
              <a:t>После выздоровления окончил Высшие офицерские курсы «Выстрел»</a:t>
            </a:r>
            <a:br>
              <a:rPr lang="ru-RU" sz="1800" dirty="0" smtClean="0"/>
            </a:br>
            <a:r>
              <a:rPr lang="ru-RU" sz="1800" dirty="0" smtClean="0"/>
              <a:t> в Уфе, став заместителем командира батальона. 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Награды Ибрагима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Абдуллина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dirty="0" smtClean="0"/>
              <a:t>Писатель награждался орденами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Отечественной войны 1-ой степени,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Красной Звезды, Трудового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Красного Знамени и медалями. </a:t>
            </a:r>
            <a:endParaRPr lang="ru-RU" sz="1800" dirty="0"/>
          </a:p>
        </p:txBody>
      </p:sp>
      <p:pic>
        <p:nvPicPr>
          <p:cNvPr id="9" name="Содержимое 8" descr="-smhdbyidlz_ejw_4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7" y="1600200"/>
            <a:ext cx="3515996" cy="45259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285</TotalTime>
  <Words>400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МИНИСТЕРСТВО КУЛЬТУРЫ рб  ГБУКИ Национальный литературный музей рб</vt:lpstr>
      <vt:lpstr>Писатель – фронтовик Ибрагим Абдуллин (1920 —2005)</vt:lpstr>
      <vt:lpstr>Биография</vt:lpstr>
      <vt:lpstr>Творчество Ибрагима Абдуллина</vt:lpstr>
      <vt:lpstr>Ибрагим Абдуллин – автор пяти романов  </vt:lpstr>
      <vt:lpstr>Известные пьесы драматурга</vt:lpstr>
      <vt:lpstr>Участник Великой Отечественной войны</vt:lpstr>
      <vt:lpstr>Награды Ибрагима Абдуллина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КУЛЬТУРЫ рб  ГБУКИ Национальный литературный музей рб</dc:title>
  <cp:lastModifiedBy>user</cp:lastModifiedBy>
  <cp:revision>34</cp:revision>
  <dcterms:modified xsi:type="dcterms:W3CDTF">2020-05-22T05:13:02Z</dcterms:modified>
</cp:coreProperties>
</file>