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E3AC4-92A1-4293-B483-A3C1CF4ACF81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B1309-673C-4A46-97E8-7EF5D0A65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B1309-673C-4A46-97E8-7EF5D0A653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B1309-673C-4A46-97E8-7EF5D0A653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229600" cy="107157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КУЛЬТУРЫ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рб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ГБУКИ Национальный литературный музей РБ</a:t>
            </a:r>
            <a:endParaRPr lang="ru-RU" sz="1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6629424" cy="28697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Музейный урок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«Писатели-фронтовики Великой Отечественной войны»,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посвященный 75-й годовщине Победы в ВОВ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Поэт-фронтовик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Гилемдар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Рамазанов (1923 – 1993)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571612"/>
            <a:ext cx="4252914" cy="278608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Не ради медали иль ордена,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А ради всех завтрашних дней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Пронес от Урала до Одера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Любовь я к Отчизне своей.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Эй, Одер, позиция трудная,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Сюда мы пробились не зря.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Враг сломлен. Сегодня победная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Меня окрыляет заря!</a:t>
            </a:r>
          </a:p>
          <a:p>
            <a:pPr>
              <a:buNone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ru-RU" sz="7200" b="1" dirty="0" err="1" smtClean="0">
                <a:solidFill>
                  <a:schemeClr val="accent1">
                    <a:lumMod val="75000"/>
                  </a:schemeClr>
                </a:solidFill>
              </a:rPr>
              <a:t>Гилемдар</a:t>
            </a: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</a:rPr>
              <a:t> Рамазанов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Ramazanov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5100" y="1793081"/>
            <a:ext cx="2844800" cy="4140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Биография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Гилемдар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Зигандарович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Рамазанов родился 16 июня 1923 г. в д.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Старо-Балак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Чекмагушевского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района Башкортостана. После школы окончил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Давлекановское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башкирское педучилище.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После войны (1945 г.) поступил в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Башгоспединститут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 В 1949-1950 гг. преподавал в Учительском институте и педагогическом училище г. Бирска. Окончил аспирантуру Московского государственного университета, защитил кандидатскую диссертацию. В 1955-1958 гг. Г. Рамазанов работал главным редактором газеты «Совет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Башкортостаны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». Являлся председателем Правления Союза журналистов Башкортостана. В 1966 г. 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Г. Рамазанов защитил докторскую диссертацию. С 1958 г. до последних лет жизни работал старшим научным сотрудником Института истории, языка и литературы БФ АН РФ.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Участник Великой Отечественной войны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 конце 1941 года призван в Красную Армию,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Давлекановский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РВК,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Давлекановский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район, Башкирская АССР. В Красной Армии с 23 декабря 1941 года. Сначала учился в Уфимском пехотном училище, затем был курсантом в Уфимском запасном стрелковом полку.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мая 1942 года — на фронте: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Западный, август — сентябрь 1942 года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Калининский, декабрь 1942 года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Участвовал в боях за города Великие Луки и Белый. В 1943 году участвовал в битве на Курской дуге. Здесь в 10-й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мото-стрелковой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бригаде, на Воронежском фронте (с июля 1943 года), стал кандидатом, а затем вступил (был принят) в ВКП(б). В 1943 — 1944 годы принимал участие в боях за освобождение Украины в составе 21-й гвардейской краснознамённой механизированной бригады, 1-й Украинский фронт в 1945 году прошёл через Польшу, Германию, Австрию.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Творчество в годы Великой Отечественной войны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эти годы он наряду с многочисленными лирическими стихотворениями написал поэмы «3оя» (1943) и «Песнь про Украину» (1945). Многие стихи и корреспонденции были </a:t>
            </a:r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напечатаны </a:t>
            </a:r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во фронтовых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газетах.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Литературная деятельность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Печатался с 1939 года. Автор сборников стихов «Наше поколение» (1947 год), «Слово любви» (1955 год), «Уральская поэма» (1960 год), «У отца» (1966 год), «Ветер времени» (1970 год) и других. В 1956 году опубликовал монографию «Образ советского человека в башкирской поэзии» («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Башорт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поэзияhында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совет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кешеhе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образы»), в 1965 году — «Творчество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Мажита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Гафури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» («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Мжит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афури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ижады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»), в 1973 году — «Башкирские повести».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Переводил на башкирский язык произведения А. С. Пушкина, М. Ю. Лермонтова, Н. А. Некрасова, Янки Купалы.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Награды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Гилемдара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Рамазанова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643051"/>
            <a:ext cx="6000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Медаль «За отвагу»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Медаль «За боевые заслуги» (25 августа 1943 года)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Орден Красной Звезды (27 апреля 1944 год)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Орден Красной Звезды (13 сентября 1944 год)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Орден Отечественной войны II степени (6 апреля 1985 год)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219</Words>
  <PresentationFormat>Экран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МИНИСТЕРСТВО КУЛЬТУРЫ рб  ГБУКИ Национальный литературный музей РБ</vt:lpstr>
      <vt:lpstr>Поэт-фронтовик Гилемдар Рамазанов (1923 – 1993)</vt:lpstr>
      <vt:lpstr>Биография</vt:lpstr>
      <vt:lpstr>Участник Великой Отечественной войны</vt:lpstr>
      <vt:lpstr>Творчество в годы Великой Отечественной войны</vt:lpstr>
      <vt:lpstr>Литературная деятельность</vt:lpstr>
      <vt:lpstr>Награды Гилемдара Рамазанова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КУЛЬТУРЫ рб  ГБУКИ Национальный литературный музей РБ</dc:title>
  <cp:lastModifiedBy>USER</cp:lastModifiedBy>
  <cp:revision>23</cp:revision>
  <dcterms:modified xsi:type="dcterms:W3CDTF">2020-04-16T15:50:33Z</dcterms:modified>
</cp:coreProperties>
</file>